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Override PartName="/ppt/slideMasters/slideMaster1.xml" ContentType="application/vnd.openxmlformats-officedocument.presentationml.slideMaster+xml"/>
  <Override PartName="/ppt/slideLayouts/slideLayout6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Default Extension="jpeg" ContentType="image/jpeg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bleStyles.xml" ContentType="application/vnd.openxmlformats-officedocument.presentationml.tableStyles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70" y="-8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viewProps" Target="viewProps.xml"/><Relationship Id="rId2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5" Type="http://schemas.openxmlformats.org/officeDocument/2006/relationships/tableStyles" Target="tableStyles.xml"/><Relationship Id="rId4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A50D42-C9CD-4801-B293-61D1F53EC57E}" type="datetimeFigureOut">
              <a:rPr lang="de-DE" smtClean="0"/>
              <a:t>14.09.2006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theme/theme1.xml><?xml version="1.0" encoding="utf-8"?>
<a:theme xmlns:a="http://schemas.openxmlformats.org/drawingml/2006/main" name="Larissa-Design">
  <a:themeElements>
    <a:clrScheme name="Larissa">
      <a:dk1>
        <a:sysClr val="windowText"/>
      </a:dk1>
      <a:lt1>
        <a:sysClr val="window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2017-09-06T14:48:55Z</dcterms:created>
</cp:coreProperties>
</file>

<file path=docProps/thumbnail.jpeg>
</file>